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067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5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994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629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28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522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717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94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92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77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93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stretch>
            <a:fillRect t="-2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4580A-F600-4305-BCAB-A602A1331380}" type="datetimeFigureOut">
              <a:rPr lang="cs-CZ" smtClean="0"/>
              <a:t>16.1.2018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02A0C-2688-4940-AC17-5675F1BD3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90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2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Fond malých projektů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Několik dobrých rad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7884368" cy="71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tým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Musí vzniknout pracovní tým – manažeři projektu musí být na obou stranách hranice</a:t>
            </a:r>
          </a:p>
          <a:p>
            <a:r>
              <a:rPr lang="cs-CZ" dirty="0"/>
              <a:t>M</a:t>
            </a:r>
            <a:r>
              <a:rPr lang="cs-CZ" dirty="0" smtClean="0"/>
              <a:t>usí vzniknout co nejdříve a musí fungovat po celou dobu projektu.</a:t>
            </a:r>
          </a:p>
          <a:p>
            <a:r>
              <a:rPr lang="cs-CZ" dirty="0" smtClean="0"/>
              <a:t>Z každého jednání pracovního týmu před podáním projektu pořizujte zápis a fotodokumentace</a:t>
            </a:r>
          </a:p>
          <a:p>
            <a:r>
              <a:rPr lang="cs-CZ" dirty="0" smtClean="0"/>
              <a:t>Pracovní tým nemusí být financován z projektu, musí však požadovaná pozice vzniknout a v rozpočtu se uvede nulová částka.</a:t>
            </a:r>
          </a:p>
          <a:p>
            <a:r>
              <a:rPr lang="sk-SK" dirty="0"/>
              <a:t>F</a:t>
            </a:r>
            <a:r>
              <a:rPr lang="cs-CZ" dirty="0" err="1"/>
              <a:t>inanční</a:t>
            </a:r>
            <a:r>
              <a:rPr lang="cs-CZ" dirty="0"/>
              <a:t> podíl na realizaci aktivit přeshraničního partnera nemůže být nižší než 5 % z celkových způsobilých výdajů </a:t>
            </a:r>
            <a:r>
              <a:rPr lang="cs-CZ" dirty="0" smtClean="0"/>
              <a:t>projektu.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99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Příprava malého projektu – na co si dát pozor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nedostatečná přeshraniční spolupráce</a:t>
            </a:r>
          </a:p>
          <a:p>
            <a:r>
              <a:rPr lang="cs-CZ" dirty="0"/>
              <a:t>nedostatečný přeshraniční dopad</a:t>
            </a:r>
          </a:p>
          <a:p>
            <a:r>
              <a:rPr lang="cs-CZ" dirty="0"/>
              <a:t>neefektivní rozpočet a neodůvodněné výdaje</a:t>
            </a:r>
          </a:p>
          <a:p>
            <a:r>
              <a:rPr lang="cs-CZ" dirty="0"/>
              <a:t>místo realizace MP mimo podporované </a:t>
            </a:r>
            <a:r>
              <a:rPr lang="cs-CZ" dirty="0" smtClean="0"/>
              <a:t>území</a:t>
            </a:r>
          </a:p>
          <a:p>
            <a:r>
              <a:rPr lang="cs-CZ" dirty="0"/>
              <a:t>žadatel či partneři se sídlem mimo </a:t>
            </a:r>
            <a:r>
              <a:rPr lang="cs-CZ" dirty="0" smtClean="0"/>
              <a:t>vymezené </a:t>
            </a:r>
            <a:r>
              <a:rPr lang="cs-CZ" dirty="0"/>
              <a:t>území  </a:t>
            </a:r>
            <a:endParaRPr lang="cs-CZ" dirty="0" smtClean="0"/>
          </a:p>
          <a:p>
            <a:r>
              <a:rPr lang="cs-CZ" altLang="cs-CZ" dirty="0" smtClean="0"/>
              <a:t>zdůvodnění </a:t>
            </a:r>
            <a:r>
              <a:rPr lang="cs-CZ" altLang="cs-CZ" dirty="0"/>
              <a:t>využití pořízených majetků </a:t>
            </a:r>
            <a:endParaRPr lang="cs-CZ" altLang="cs-CZ" dirty="0" smtClean="0"/>
          </a:p>
          <a:p>
            <a:r>
              <a:rPr lang="cs-CZ" altLang="cs-CZ" dirty="0"/>
              <a:t>p</a:t>
            </a:r>
            <a:r>
              <a:rPr lang="cs-CZ" altLang="cs-CZ" dirty="0" smtClean="0"/>
              <a:t>rojektové </a:t>
            </a:r>
            <a:r>
              <a:rPr lang="cs-CZ" altLang="cs-CZ" smtClean="0"/>
              <a:t>aktivity vybírat </a:t>
            </a:r>
            <a:r>
              <a:rPr lang="cs-CZ" altLang="cs-CZ" dirty="0" smtClean="0"/>
              <a:t>pouze z intervenční logiky pro danou výzvu </a:t>
            </a:r>
          </a:p>
          <a:p>
            <a:r>
              <a:rPr lang="cs-CZ" altLang="cs-CZ" dirty="0"/>
              <a:t>snažit se najít </a:t>
            </a:r>
            <a:r>
              <a:rPr lang="cs-CZ" altLang="cs-CZ" dirty="0" smtClean="0"/>
              <a:t>možnosti, </a:t>
            </a:r>
            <a:r>
              <a:rPr lang="cs-CZ" altLang="cs-CZ" dirty="0"/>
              <a:t>jak zapojit přeshraničního partnera do realizace každé aktivity MP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080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Předkládání projektu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Zkontrolujte si, že máte na obálce všechny požadované údaje – bez nich bude žádost vrácena.</a:t>
            </a:r>
          </a:p>
          <a:p>
            <a:r>
              <a:rPr lang="cs-CZ" dirty="0" smtClean="0"/>
              <a:t>Úředně ověřená kopie má platnost originálu.</a:t>
            </a:r>
          </a:p>
          <a:p>
            <a:r>
              <a:rPr lang="cs-CZ" dirty="0" smtClean="0"/>
              <a:t>Nespoléhejte na výzvy k doplnění, v mnoha případech může následovat okamžité zastavení řízení o žádosti.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8818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Udržitelnost projektu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Při psaní projektu počítejte s jeho udržitelností.</a:t>
            </a:r>
          </a:p>
          <a:p>
            <a:r>
              <a:rPr lang="cs-CZ" dirty="0" smtClean="0"/>
              <a:t>Udržitelnost všech projektů je 5 let ode dne následujícího po dni, kdy byla proplacena poslední platba.</a:t>
            </a:r>
          </a:p>
        </p:txBody>
      </p:sp>
    </p:spTree>
    <p:extLst>
      <p:ext uri="{BB962C8B-B14F-4D97-AF65-F5344CB8AC3E}">
        <p14:creationId xmlns:p14="http://schemas.microsoft.com/office/powerpoint/2010/main" val="151593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pozornost!</a:t>
            </a: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Ing. Rostislav Trávníček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0025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227</Words>
  <Application>Microsoft Office PowerPoint</Application>
  <PresentationFormat>Předvádění na obrazovce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Fond malých projektů</vt:lpstr>
      <vt:lpstr>Pracovní tým</vt:lpstr>
      <vt:lpstr>Příprava malého projektu – na co si dát pozor</vt:lpstr>
      <vt:lpstr>Předkládání projektu</vt:lpstr>
      <vt:lpstr>Udržitelnost projektu</vt:lpstr>
      <vt:lpstr>Děkuji za pozornost!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Rostislav Trávníček</dc:creator>
  <cp:lastModifiedBy>Rostislav Trávníček</cp:lastModifiedBy>
  <cp:revision>16</cp:revision>
  <dcterms:created xsi:type="dcterms:W3CDTF">2018-01-05T05:23:47Z</dcterms:created>
  <dcterms:modified xsi:type="dcterms:W3CDTF">2018-01-16T07:51:46Z</dcterms:modified>
</cp:coreProperties>
</file>